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368" r:id="rId2"/>
    <p:sldId id="369" r:id="rId3"/>
    <p:sldId id="370" r:id="rId4"/>
    <p:sldId id="371" r:id="rId5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FD"/>
    <a:srgbClr val="F9F9F9"/>
    <a:srgbClr val="A9D18E"/>
    <a:srgbClr val="D09590"/>
    <a:srgbClr val="D0AFA8"/>
    <a:srgbClr val="EEDFDE"/>
    <a:srgbClr val="CA9D9A"/>
    <a:srgbClr val="000000"/>
    <a:srgbClr val="D5C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5540" autoAdjust="0"/>
  </p:normalViewPr>
  <p:slideViewPr>
    <p:cSldViewPr snapToGrid="0">
      <p:cViewPr varScale="1">
        <p:scale>
          <a:sx n="85" d="100"/>
          <a:sy n="85" d="100"/>
        </p:scale>
        <p:origin x="162" y="90"/>
      </p:cViewPr>
      <p:guideLst>
        <p:guide orient="horz" pos="218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4" d="100"/>
          <a:sy n="74" d="100"/>
        </p:scale>
        <p:origin x="212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129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2244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052C-B9DA-473F-A2E8-F666611D05E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16169"/>
            <a:ext cx="4302625" cy="181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616168"/>
            <a:ext cx="4302625" cy="181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870DB-768C-44FD-A834-1F0D3A27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6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07792" y="6467795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5229-9315-4D2B-8463-28426AFF4EA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70113" y="352425"/>
            <a:ext cx="3336925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07791" y="2864837"/>
            <a:ext cx="9324833" cy="3591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096" y="6467795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88696-2DCC-4F3E-ADA9-F82279BC7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9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86088" y="180975"/>
            <a:ext cx="3059112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07791" y="2474239"/>
            <a:ext cx="9324833" cy="3982374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2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0113" y="352425"/>
            <a:ext cx="3336925" cy="250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1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0113" y="352425"/>
            <a:ext cx="3336925" cy="250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4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4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8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9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7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3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9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6">
                <a:lumMod val="60000"/>
                <a:lumOff val="40000"/>
              </a:schemeClr>
            </a:gs>
            <a:gs pos="8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E924-E07F-4C93-B831-83DC3445B37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8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mob-edu.ru/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uchi.ru/" TargetMode="External"/><Relationship Id="rId7" Type="http://schemas.openxmlformats.org/officeDocument/2006/relationships/hyperlink" Target="https://uchebnik.mos.ru/catalogue" TargetMode="Externa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aklass.ru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resh.edu.ru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https://education.yandex.ru/home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ol.kuz-edu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ol.kuz-edu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7412" y="6178379"/>
            <a:ext cx="2169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Кемерово </a:t>
            </a:r>
            <a:r>
              <a:rPr lang="ru-RU" sz="1600" dirty="0" smtClean="0"/>
              <a:t>18.03.2020г</a:t>
            </a:r>
            <a:r>
              <a:rPr lang="ru-RU" sz="1600" dirty="0"/>
              <a:t>.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60947" y="345797"/>
            <a:ext cx="8412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ГОУ ДПО (ПК) С КРИПКиПРО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Центр </a:t>
            </a:r>
            <a:r>
              <a:rPr lang="ru-RU" altLang="ru-RU" sz="1600" b="1" dirty="0" smtClean="0">
                <a:solidFill>
                  <a:srgbClr val="5F504D"/>
                </a:solidFill>
              </a:rPr>
              <a:t>цифровых технологий </a:t>
            </a:r>
            <a:endParaRPr lang="ru-RU" altLang="ru-RU" sz="1600" b="1" dirty="0">
              <a:solidFill>
                <a:srgbClr val="5F504D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149133"/>
            <a:ext cx="9144000" cy="128047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5100" b="1" dirty="0">
                <a:solidFill>
                  <a:srgbClr val="C00000"/>
                </a:solidFill>
                <a:latin typeface="+mn-lt"/>
              </a:rPr>
              <a:t>Рекомендации по организации обучения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5100" b="1" dirty="0">
                <a:solidFill>
                  <a:srgbClr val="C00000"/>
                </a:solidFill>
                <a:latin typeface="+mn-lt"/>
              </a:rPr>
              <a:t>с использованием дистанционных технологий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297" y="3058745"/>
            <a:ext cx="754238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200"/>
              </a:spcAft>
            </a:pPr>
            <a:r>
              <a:rPr lang="ru-RU" sz="2000" dirty="0" smtClean="0"/>
              <a:t>1. </a:t>
            </a:r>
            <a:r>
              <a:rPr lang="ru-RU" sz="2000" dirty="0" smtClean="0"/>
              <a:t>Э</a:t>
            </a:r>
            <a:r>
              <a:rPr lang="ru-RU" sz="2000" b="1" dirty="0" smtClean="0"/>
              <a:t>лектронные </a:t>
            </a:r>
            <a:r>
              <a:rPr lang="ru-RU" sz="2000" b="1" dirty="0" smtClean="0"/>
              <a:t>платформы управления обучением</a:t>
            </a:r>
            <a:endParaRPr lang="ru-RU" sz="2000" b="1" dirty="0"/>
          </a:p>
          <a:p>
            <a:pPr>
              <a:spcAft>
                <a:spcPts val="1200"/>
              </a:spcAft>
            </a:pPr>
            <a:r>
              <a:rPr lang="ru-RU" sz="2000" b="1" dirty="0"/>
              <a:t>2. П</a:t>
            </a:r>
            <a:r>
              <a:rPr lang="ru-RU" sz="2000" b="1" dirty="0" smtClean="0"/>
              <a:t>роведение занятий в онлайн режиме</a:t>
            </a:r>
          </a:p>
          <a:p>
            <a:pPr marL="273050" indent="-273050">
              <a:spcAft>
                <a:spcPts val="1200"/>
              </a:spcAft>
            </a:pPr>
            <a:r>
              <a:rPr lang="ru-RU" sz="2000" b="1" dirty="0" smtClean="0"/>
              <a:t>3</a:t>
            </a:r>
            <a:r>
              <a:rPr lang="ru-RU" sz="2000" b="1" dirty="0"/>
              <a:t>.	Р</a:t>
            </a:r>
            <a:r>
              <a:rPr lang="ru-RU" sz="2000" b="1" dirty="0" smtClean="0"/>
              <a:t>азмещение электронных учебных материалов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35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"/>
    </mc:Choice>
    <mc:Fallback xmlns="">
      <p:transition spd="slow" advTm="35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145" y="692563"/>
            <a:ext cx="8748889" cy="616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2.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6197" y="134022"/>
            <a:ext cx="8658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Электронные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платформы управления обучением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9616" y="1576698"/>
            <a:ext cx="60962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СДО Электронное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 КО 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://esuo.kuz-edu.ru/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5598" y="2260380"/>
            <a:ext cx="232647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Учи.ру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https://uchi.ru/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5598" y="2978878"/>
            <a:ext cx="694831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ЯндексУчебник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https://education.yandex.ru/home/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598" y="3697376"/>
            <a:ext cx="653062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Российская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электронная школа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https://resh.edu.ru/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5598" y="4415874"/>
            <a:ext cx="387798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ЯКласс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https://www.yaklass.ru/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5598" y="5134372"/>
            <a:ext cx="745374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Библиотека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МЭШ. Московская электронная школа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ttps://uchebnik.mos.ru/catalogue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5598" y="6149231"/>
            <a:ext cx="773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Мобильное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электронное образование МЭО 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://</a:t>
            </a:r>
            <a:r>
              <a:rPr lang="en-US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edu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.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mob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-</a:t>
            </a:r>
            <a:r>
              <a:rPr lang="en-US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edu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.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9965" y="1489972"/>
            <a:ext cx="788808" cy="559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494" y="2125059"/>
            <a:ext cx="1065137" cy="556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5410" y="2745628"/>
            <a:ext cx="983972" cy="689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1298" y="3537501"/>
            <a:ext cx="1100230" cy="7084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0622" y="4438056"/>
            <a:ext cx="1365019" cy="7526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4714" y="6094840"/>
            <a:ext cx="1045593" cy="646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0774" y="5292978"/>
            <a:ext cx="1064867" cy="673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946840" y="670073"/>
            <a:ext cx="519339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ЭШ 2.0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6841" y="1104563"/>
            <a:ext cx="589379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СДО Прометей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9205" y="752640"/>
            <a:ext cx="57874" cy="1075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71656" y="2367890"/>
            <a:ext cx="67927" cy="43222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2768" y="975284"/>
            <a:ext cx="953211" cy="4127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95598" y="627489"/>
            <a:ext cx="898460" cy="4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7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111" y="553156"/>
            <a:ext cx="8748889" cy="6304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/>
              <a:t>2.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003" y="821492"/>
            <a:ext cx="6516285" cy="1508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Региональное электронное расписание онлайн мероприятий</a:t>
            </a: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Электронное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 КО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://eschool.kuz-edu.ru</a:t>
            </a: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endParaRPr lang="ru-RU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827" y="788675"/>
            <a:ext cx="1752909" cy="13329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07003" y="2910257"/>
            <a:ext cx="5724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другие системы голосового и видео общения: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Skype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DISCORD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4693" y="251524"/>
            <a:ext cx="7021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Проведение занятий в онлайн режиме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003" y="2127105"/>
            <a:ext cx="6818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Использовать площадку для проведения вебинаров в рамках СДО Электронное образование КО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2489" y="4079049"/>
            <a:ext cx="8297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0538" indent="-4300538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1. Запись учебного материала на видео  -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новый материал, объяснение затруднений, решение зада и т.д.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2489" y="4891486"/>
            <a:ext cx="8297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6800" indent="-23368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2. Размещение для самостоятельного просмотра в системе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2488" y="5428637"/>
            <a:ext cx="8500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6800" indent="-23368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режиме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онлайн  -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обсуждение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, ответы на вопросы и т.д. 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2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111" y="571788"/>
            <a:ext cx="8748889" cy="6304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/>
              <a:t>2.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4208" y="1858348"/>
            <a:ext cx="608854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Региональное депозитарий Электронных образовательных ресурсов </a:t>
            </a: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://eschool.kuz-edu.ru</a:t>
            </a: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443" y="4217264"/>
            <a:ext cx="5724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Мессенджеры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0443" y="36947"/>
            <a:ext cx="7021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Электронные учебные материалы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8443" y="3863090"/>
            <a:ext cx="7840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Личные сайты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блоги) учителей и сайты  образовательных организаций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454" y="2072908"/>
            <a:ext cx="743098" cy="609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694208" y="1483247"/>
            <a:ext cx="519339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База знаний ЭШ 2.0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032" y="1462464"/>
            <a:ext cx="654864" cy="430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114767" y="550436"/>
            <a:ext cx="452925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втономные или на основе сервисов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web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2.0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0229" y="555407"/>
            <a:ext cx="1193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Где взять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371" y="2792957"/>
            <a:ext cx="1512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Как раздать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3371" y="4791510"/>
            <a:ext cx="371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Как проверить (обратная связь)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39344" y="571788"/>
            <a:ext cx="121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Создать: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39344" y="889098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Использовать опубликованные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94208" y="1157559"/>
            <a:ext cx="6088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Свободно распространяемый образовательный контент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08443" y="3154744"/>
            <a:ext cx="3392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Электронный дневник ЭШ 2.0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08443" y="3508917"/>
            <a:ext cx="804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СДО и образовательных систем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осуществляется автоматически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8443" y="5144894"/>
            <a:ext cx="3392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Электронный дневник ЭШ 2.0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8443" y="5497177"/>
            <a:ext cx="804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СДО и образовательных систем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осуществляется автоматически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8443" y="5849460"/>
            <a:ext cx="223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Электронная почта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0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8585</TotalTime>
  <Words>274</Words>
  <Application>Microsoft Office PowerPoint</Application>
  <PresentationFormat>Экран (4:3)</PresentationFormat>
  <Paragraphs>52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Вербилова</dc:creator>
  <cp:lastModifiedBy>PopovPS@live.ru</cp:lastModifiedBy>
  <cp:revision>471</cp:revision>
  <cp:lastPrinted>2020-03-18T02:23:25Z</cp:lastPrinted>
  <dcterms:created xsi:type="dcterms:W3CDTF">2015-08-18T08:46:51Z</dcterms:created>
  <dcterms:modified xsi:type="dcterms:W3CDTF">2020-03-18T03:50:16Z</dcterms:modified>
</cp:coreProperties>
</file>